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2" autoAdjust="0"/>
    <p:restoredTop sz="94660"/>
  </p:normalViewPr>
  <p:slideViewPr>
    <p:cSldViewPr snapToGrid="0">
      <p:cViewPr varScale="1">
        <p:scale>
          <a:sx n="88" d="100"/>
          <a:sy n="88" d="100"/>
        </p:scale>
        <p:origin x="78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B0C72-6C16-43EF-9620-12D43E344353}" type="datetimeFigureOut">
              <a:rPr kumimoji="1" lang="ja-JP" altLang="en-US" smtClean="0"/>
              <a:pPr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0C20-E76B-4C53-99EB-636273A9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135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B0C72-6C16-43EF-9620-12D43E344353}" type="datetimeFigureOut">
              <a:rPr kumimoji="1" lang="ja-JP" altLang="en-US" smtClean="0"/>
              <a:pPr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0C20-E76B-4C53-99EB-636273A9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540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B0C72-6C16-43EF-9620-12D43E344353}" type="datetimeFigureOut">
              <a:rPr kumimoji="1" lang="ja-JP" altLang="en-US" smtClean="0"/>
              <a:pPr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0C20-E76B-4C53-99EB-636273A9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865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B0C72-6C16-43EF-9620-12D43E344353}" type="datetimeFigureOut">
              <a:rPr kumimoji="1" lang="ja-JP" altLang="en-US" smtClean="0"/>
              <a:pPr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0C20-E76B-4C53-99EB-636273A9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24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B0C72-6C16-43EF-9620-12D43E344353}" type="datetimeFigureOut">
              <a:rPr kumimoji="1" lang="ja-JP" altLang="en-US" smtClean="0"/>
              <a:pPr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0C20-E76B-4C53-99EB-636273A9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4016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B0C72-6C16-43EF-9620-12D43E344353}" type="datetimeFigureOut">
              <a:rPr kumimoji="1" lang="ja-JP" altLang="en-US" smtClean="0"/>
              <a:pPr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0C20-E76B-4C53-99EB-636273A9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766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B0C72-6C16-43EF-9620-12D43E344353}" type="datetimeFigureOut">
              <a:rPr kumimoji="1" lang="ja-JP" altLang="en-US" smtClean="0"/>
              <a:pPr/>
              <a:t>2025/10/8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0C20-E76B-4C53-99EB-636273A9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1909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B0C72-6C16-43EF-9620-12D43E344353}" type="datetimeFigureOut">
              <a:rPr kumimoji="1" lang="ja-JP" altLang="en-US" smtClean="0"/>
              <a:pPr/>
              <a:t>2025/10/8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0C20-E76B-4C53-99EB-636273A9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945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B0C72-6C16-43EF-9620-12D43E344353}" type="datetimeFigureOut">
              <a:rPr kumimoji="1" lang="ja-JP" altLang="en-US" smtClean="0"/>
              <a:pPr/>
              <a:t>2025/10/8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0C20-E76B-4C53-99EB-636273A9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5056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B0C72-6C16-43EF-9620-12D43E344353}" type="datetimeFigureOut">
              <a:rPr kumimoji="1" lang="ja-JP" altLang="en-US" smtClean="0"/>
              <a:pPr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0C20-E76B-4C53-99EB-636273A9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416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B0C72-6C16-43EF-9620-12D43E344353}" type="datetimeFigureOut">
              <a:rPr kumimoji="1" lang="ja-JP" altLang="en-US" smtClean="0"/>
              <a:pPr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0C20-E76B-4C53-99EB-636273A9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262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B0C72-6C16-43EF-9620-12D43E344353}" type="datetimeFigureOut">
              <a:rPr kumimoji="1" lang="ja-JP" altLang="en-US" smtClean="0"/>
              <a:pPr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F0C20-E76B-4C53-99EB-636273A9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328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14746" y="374078"/>
            <a:ext cx="2723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企業・機関名</a:t>
            </a:r>
            <a:endParaRPr kumimoji="1" lang="ja-JP" altLang="en-US" sz="3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127" y="3530735"/>
            <a:ext cx="42117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企業・機関紹介文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　・技術的な内容の紹介もお願いします。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　・どんな分野の教職員と繋がる可能性があるかを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　　お教えください。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364992" y="374078"/>
            <a:ext cx="349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ロゴやシンボルマークで</a:t>
            </a:r>
            <a:endParaRPr lang="en-US" altLang="ja-JP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ご記載いただいても構いません</a:t>
            </a:r>
            <a:endParaRPr kumimoji="1" lang="ja-JP" altLang="en-US" sz="36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081520" y="1229968"/>
            <a:ext cx="278198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概要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】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・設立：　西暦　年　月</a:t>
            </a: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・資本金：</a:t>
            </a: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・代表者：</a:t>
            </a: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・従業員数：</a:t>
            </a: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・事業所：</a:t>
            </a: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・事業内容：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・企業・機関</a:t>
            </a:r>
            <a:r>
              <a:rPr kumimoji="1"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URL</a:t>
            </a: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・採用時の応募可能学科：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　（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宇部高専から採用を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　　見込める学科を選択）</a:t>
            </a: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　　機械・電気・制御・物質・経営・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　　専攻科（生産・物質・経営）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193963" y="1229968"/>
            <a:ext cx="3782292" cy="227523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98506" y="1768921"/>
            <a:ext cx="35530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イメージ写真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（外観，人物，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代表的な商品　等）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0" y="-3912"/>
            <a:ext cx="6857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『</a:t>
            </a: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宇部高専テクノフェア</a:t>
            </a:r>
            <a:r>
              <a:rPr lang="en-US" altLang="ja-JP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2025』</a:t>
            </a:r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414527" y="5074570"/>
            <a:ext cx="623120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kern="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＊</a:t>
            </a:r>
            <a:r>
              <a:rPr lang="ja-JP" altLang="ja-JP" sz="1600" kern="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ポスターは、</a:t>
            </a:r>
            <a:r>
              <a:rPr lang="en-US" altLang="ja-JP" sz="1600" kern="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 10</a:t>
            </a:r>
            <a:r>
              <a:rPr lang="ja-JP" altLang="ja-JP" sz="1600" kern="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600" kern="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28</a:t>
            </a:r>
            <a:r>
              <a:rPr lang="ja-JP" altLang="ja-JP" sz="1600" kern="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日</a:t>
            </a:r>
            <a:r>
              <a:rPr lang="ja-JP" altLang="en-US" sz="1600" kern="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（火）</a:t>
            </a:r>
            <a:r>
              <a:rPr lang="ja-JP" altLang="ja-JP" sz="1600" kern="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までにデータを</a:t>
            </a:r>
            <a:r>
              <a:rPr lang="ja-JP" altLang="en-US" sz="1600" kern="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以下に</a:t>
            </a:r>
            <a:r>
              <a:rPr lang="ja-JP" altLang="ja-JP" sz="1600" kern="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お送り頂けますと、</a:t>
            </a:r>
            <a:endParaRPr lang="en-US" altLang="ja-JP" sz="1600" kern="1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600" kern="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600" kern="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こちらでＡ１用紙に印刷させて頂きます。</a:t>
            </a:r>
            <a:endParaRPr lang="en-US" altLang="ja-JP" sz="1600" kern="1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600" kern="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＊あくまで参考様式ですので、「技術的な内容の紹介」等を含めて</a:t>
            </a:r>
            <a:endParaRPr lang="en-US" altLang="ja-JP" sz="1600" kern="1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600" kern="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頂ければご自由に作成頂いて構いません。</a:t>
            </a:r>
            <a:endParaRPr lang="en-US" altLang="ja-JP" sz="1600" kern="1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endParaRPr lang="en-US" altLang="ja-JP" sz="1600" kern="1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6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連絡先：宇部工業高等専門学校　総務課連携係</a:t>
            </a:r>
            <a:endParaRPr lang="en-US" altLang="ja-JP" sz="16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6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</a:t>
            </a:r>
            <a:r>
              <a:rPr lang="en-US" altLang="ja-JP" sz="16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(E-mail</a:t>
            </a:r>
            <a:r>
              <a:rPr lang="ja-JP" altLang="en-US" sz="16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lang="en-US" altLang="ja-JP" sz="16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sangaku@ube-k.ac.jp)</a:t>
            </a:r>
            <a:endParaRPr lang="ja-JP" altLang="en-US" sz="16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4895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913</TotalTime>
  <Words>228</Words>
  <Application>Microsoft Office PowerPoint</Application>
  <PresentationFormat>画面に合わせる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MIES1601</dc:creator>
  <cp:lastModifiedBy>鈴木 歩 (宇部)</cp:lastModifiedBy>
  <cp:revision>23</cp:revision>
  <cp:lastPrinted>2025-10-08T07:51:57Z</cp:lastPrinted>
  <dcterms:created xsi:type="dcterms:W3CDTF">2017-09-26T10:21:28Z</dcterms:created>
  <dcterms:modified xsi:type="dcterms:W3CDTF">2025-10-08T07:51:59Z</dcterms:modified>
</cp:coreProperties>
</file>